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9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9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4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0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01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4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4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0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1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8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FAF99-E897-4BEC-A7CB-9EA352578CC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8EC40-2EE9-46FE-A69A-85032BBFC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4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4704" y="656823"/>
            <a:ext cx="11642501" cy="2781835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FF3300"/>
            </a:solidFill>
          </a:ln>
          <a:effectLst/>
          <a:scene3d>
            <a:camera prst="perspectiveRight"/>
            <a:lightRig rig="threePt" dir="t"/>
          </a:scene3d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Заочный урок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70-летию Победы советского народа в Великой Отечественной войне 1941-1945 годов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90942" y="4546241"/>
            <a:ext cx="6903076" cy="181592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«Мастерская творчества»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Сошина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Павловна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06977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2" y="1"/>
            <a:ext cx="9143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1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сборки ордена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8106" y="2975020"/>
            <a:ext cx="5079224" cy="37791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6517" y="1690689"/>
            <a:ext cx="113334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Всего потребуется 1000 модулей. Размер модулей 1/64: красных 445 шт., желтых 350 шт., белых 120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4792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 ряд из 5 красных модулей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49" y="1790162"/>
            <a:ext cx="5834130" cy="4842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53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3716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красных модулей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(цветными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прибавлять): желтые модули одеты на каждый уголок модуля, предыдущего ряда, а синие модули просто вставлены </a:t>
            </a:r>
          </a:p>
        </p:txBody>
      </p:sp>
      <p:pic>
        <p:nvPicPr>
          <p:cNvPr id="5" name="Объект 4" descr="Мастер-класс Поделка изделие День Победы Оригами китайское модульное Орден Бумага фото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35" y="2202287"/>
            <a:ext cx="6387921" cy="4533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94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4-6 ряд - по 15 красных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41" y="1493948"/>
            <a:ext cx="6967471" cy="5138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68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7279"/>
            <a:ext cx="10515600" cy="7634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ряд - 30 красных модулей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жёлтыми модулями на фото показано, как прибавлять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8-10 ряд - по 30 красных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079" y="1841678"/>
            <a:ext cx="6645498" cy="4790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2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11ряд – 30 жёлтых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65" y="1519706"/>
            <a:ext cx="7405351" cy="5061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5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12-13 ряд – по 30 белых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868" y="1571222"/>
            <a:ext cx="6581104" cy="5009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35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56824"/>
            <a:ext cx="10515600" cy="8886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ряд – 60 белых модулей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уголок модуля предыдущего ряда опять одеваем 1 модуль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ряд – 60 жёлтых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</a:t>
            </a:r>
            <a:endParaRPr lang="ru-RU" dirty="0"/>
          </a:p>
        </p:txBody>
      </p:sp>
      <p:pic>
        <p:nvPicPr>
          <p:cNvPr id="6" name="Объект 5" descr="Мастер-класс Поделка изделие День Победы Оригами китайское модульное Орден Бумага фото 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88" y="2163650"/>
            <a:ext cx="6568225" cy="4507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92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ряд – чередовать 4 жёлтых модуля, 8 красных модулей...</a:t>
            </a: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9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079" y="1803042"/>
            <a:ext cx="6877318" cy="4752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97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472" y="128790"/>
            <a:ext cx="8108417" cy="663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7279"/>
            <a:ext cx="10515600" cy="763409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выкладываем отдельно каждый красный луч звезды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074" y="2247932"/>
            <a:ext cx="4956478" cy="37127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322" y="2247932"/>
            <a:ext cx="4956478" cy="371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6491" cy="35030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666" y="1532586"/>
            <a:ext cx="4676491" cy="35030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292" y="3436434"/>
            <a:ext cx="4567707" cy="342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8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637"/>
            <a:ext cx="4452983" cy="33356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945" y="1804427"/>
            <a:ext cx="4521686" cy="33870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650" y="3464417"/>
            <a:ext cx="4530349" cy="339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6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41383" cy="3252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823" y="1971851"/>
            <a:ext cx="4444414" cy="3329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808" y="3475022"/>
            <a:ext cx="4516192" cy="33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1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2276"/>
            <a:ext cx="10515600" cy="1188412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выкладываем жёлтые модули между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Мастер-класс Поделка изделие День Победы Оригами китайское модульное Орден Бумага фото 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15" y="1690688"/>
            <a:ext cx="6903077" cy="4851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54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-класс Поделка изделие День Победы Оригами китайское модульное Орден Бумага фото 2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78817" cy="345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астер-класс Поделка изделие День Победы Оригами китайское модульное Орден Бумага фото 2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015" y="1751728"/>
            <a:ext cx="4597221" cy="3399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Мастер-класс Поделка изделие День Победы Оригами китайское модульное Орден Бумага фото 2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687" y="3451538"/>
            <a:ext cx="4503312" cy="3406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5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-класс Поделка изделие День Победы Оригами китайское модульное Орден Бумага фото 2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9121" cy="341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астер-класс Поделка изделие День Победы Оригами китайское модульное Орден Бумага фото 2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925" y="1680894"/>
            <a:ext cx="4442675" cy="3464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Мастер-класс Поделка изделие День Победы Оригами китайское модульное Орден Бумага фото 2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051" y="3412901"/>
            <a:ext cx="4541948" cy="3445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-класс Поделка изделие День Победы Оригами китайское модульное Орден Бумага фото 2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30332" cy="3400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астер-класс Поделка изделие День Победы Оригами китайское модульное Орден Бумага фото 2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58" y="1597383"/>
            <a:ext cx="4339644" cy="324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Мастер-класс Поделка изделие День Победы Оригами китайское модульное Орден Бумага фото 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504" y="3515932"/>
            <a:ext cx="4696496" cy="3392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04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-класс Поделка изделие День Победы Оригами китайское модульное Орден Бумага фото 3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37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435428"/>
            <a:ext cx="7239000" cy="54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5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Вырезаем и наклеиваем надпись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Наклеиваем серп и молот, части винтовки и меча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0474" y="1690688"/>
            <a:ext cx="6748530" cy="491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7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2948"/>
          </a:xfrm>
          <a:solidFill>
            <a:srgbClr val="FF330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«Великой Победе посвящается…» (изготовление тематического панно)</a:t>
            </a:r>
          </a:p>
        </p:txBody>
      </p:sp>
    </p:spTree>
    <p:extLst>
      <p:ext uri="{BB962C8B-B14F-4D97-AF65-F5344CB8AC3E}">
        <p14:creationId xmlns:p14="http://schemas.microsoft.com/office/powerpoint/2010/main" val="1495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104" y="0"/>
            <a:ext cx="9215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8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7973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981200" y="4357689"/>
            <a:ext cx="8229600" cy="1768475"/>
          </a:xfrm>
        </p:spPr>
        <p:txBody>
          <a:bodyPr/>
          <a:lstStyle/>
          <a:p>
            <a:r>
              <a:rPr lang="ru-RU" dirty="0" smtClean="0"/>
              <a:t>Для выполнения работы необходимо:</a:t>
            </a:r>
          </a:p>
          <a:p>
            <a:r>
              <a:rPr lang="ru-RU" dirty="0" smtClean="0"/>
              <a:t>1)  </a:t>
            </a:r>
            <a:r>
              <a:rPr lang="ru-RU" dirty="0"/>
              <a:t>Б</a:t>
            </a:r>
            <a:r>
              <a:rPr lang="ru-RU" dirty="0" smtClean="0"/>
              <a:t>умага </a:t>
            </a:r>
            <a:r>
              <a:rPr lang="en-US" dirty="0" smtClean="0"/>
              <a:t>A</a:t>
            </a:r>
            <a:r>
              <a:rPr lang="ru-RU" dirty="0" smtClean="0"/>
              <a:t>4.</a:t>
            </a:r>
          </a:p>
          <a:p>
            <a:r>
              <a:rPr lang="ru-RU" dirty="0" smtClean="0"/>
              <a:t>2) Нож для разрезания бумаги.</a:t>
            </a:r>
          </a:p>
        </p:txBody>
      </p:sp>
      <p:pic>
        <p:nvPicPr>
          <p:cNvPr id="11268" name="Picture 2" descr="F:\казачий хор 09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952625" y="285751"/>
            <a:ext cx="4040188" cy="3744913"/>
          </a:xfrm>
        </p:spPr>
      </p:pic>
      <p:pic>
        <p:nvPicPr>
          <p:cNvPr id="11269" name="Picture 3" descr="F:\казачий хор 099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238875" y="285750"/>
            <a:ext cx="3786188" cy="3951288"/>
          </a:xfrm>
        </p:spPr>
      </p:pic>
    </p:spTree>
    <p:extLst>
      <p:ext uri="{BB962C8B-B14F-4D97-AF65-F5344CB8AC3E}">
        <p14:creationId xmlns:p14="http://schemas.microsoft.com/office/powerpoint/2010/main" val="1225575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165464" cy="687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5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26827" cy="684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8" y="296214"/>
            <a:ext cx="9161170" cy="656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113948" cy="683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9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151</Words>
  <Application>Microsoft Office PowerPoint</Application>
  <PresentationFormat>Широкоэкранный</PresentationFormat>
  <Paragraphs>21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Заочный урок, посвященный 70-летию Победы советского народа в Великой Отечественной войне 1941-1945 годов»</vt:lpstr>
      <vt:lpstr>Презентация PowerPoint</vt:lpstr>
      <vt:lpstr>«Великой Победе посвящается…» (изготовление тематического панно)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сборки ордена</vt:lpstr>
      <vt:lpstr>1-2 ряд из 5 красных модулей в каждом</vt:lpstr>
      <vt:lpstr>3 ряд - 15 красных модулей  (цветными модулями показано как прибавлять): желтые модули одеты на каждый уголок модуля, предыдущего ряда, а синие модули просто вставлены </vt:lpstr>
      <vt:lpstr>4-6 ряд - по 15 красных модулей</vt:lpstr>
      <vt:lpstr>7 ряд - 30 красных модулей  (жёлтыми модулями на фото показано, как прибавлять) 8-10 ряд - по 30 красных модулей </vt:lpstr>
      <vt:lpstr>11ряд – 30 жёлтых модулей</vt:lpstr>
      <vt:lpstr>12-13 ряд – по 30 белых модулей</vt:lpstr>
      <vt:lpstr>14 ряд – 60 белых модулей  (на каждый уголок модуля предыдущего ряда опять одеваем 1 модуль) 15 ряд – 60 жёлтых модулей</vt:lpstr>
      <vt:lpstr>16 ряд – чередовать 4 жёлтых модуля, 8 красных модулей...</vt:lpstr>
      <vt:lpstr>Далее выкладываем отдельно каждый красный луч звезды  </vt:lpstr>
      <vt:lpstr>Презентация PowerPoint</vt:lpstr>
      <vt:lpstr>Презентация PowerPoint</vt:lpstr>
      <vt:lpstr>Презентация PowerPoint</vt:lpstr>
      <vt:lpstr>Теперь выкладываем жёлтые модули между лучами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Вырезаем и наклеиваем надпись.  Наклеиваем серп и молот, части винтовки и меча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«Великой Победе посвящается…» (изготовление тематического панно)</dc:title>
  <dc:creator>Admin</dc:creator>
  <cp:lastModifiedBy>user</cp:lastModifiedBy>
  <cp:revision>10</cp:revision>
  <dcterms:created xsi:type="dcterms:W3CDTF">2015-04-01T18:41:17Z</dcterms:created>
  <dcterms:modified xsi:type="dcterms:W3CDTF">2020-04-06T14:21:02Z</dcterms:modified>
</cp:coreProperties>
</file>